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4" r:id="rId6"/>
    <p:sldId id="259" r:id="rId7"/>
    <p:sldId id="260" r:id="rId8"/>
    <p:sldId id="265" r:id="rId9"/>
    <p:sldId id="266" r:id="rId10"/>
    <p:sldId id="267" r:id="rId11"/>
    <p:sldId id="261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5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2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0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2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98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58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5428B-491F-402B-BE15-FCA7C6DA8DD1}" type="datetimeFigureOut">
              <a:rPr lang="en-GB" smtClean="0"/>
              <a:t>01/06/2015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E328-802D-449F-8B7F-139C5403D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5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reconstruction+of+walls+of+roman+londinium&amp;source=images&amp;cd=&amp;cad=rja&amp;uact=8&amp;ved=0CAcQjRw&amp;url=https://www.flickr.com/photos/carolemage/6776482177/&amp;ei=7p9IVbu8OI3gau2cgMAP&amp;bvm=bv.92291466,d.d2s&amp;psig=AFQjCNEzGbKUkBWEaBuOSfU_u5JCB-Kpdw&amp;ust=1430909238641962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thames+at+low+tide&amp;source=images&amp;cd=&amp;cad=rja&amp;uact=8&amp;ved=0CAcQjRw&amp;url=http://www.keeping-up.co.uk/Canals/2006Beale/2006Bealehome.htm&amp;ei=8J1IVYSZC8PWaoKggIAB&amp;bvm=bv.92291466,d.d2s&amp;psig=AFQjCNFjCV0B7fyCCmfBzh3zE9F1ehLX7Q&amp;ust=1430908702616781" TargetMode="External"/><Relationship Id="rId10" Type="http://schemas.openxmlformats.org/officeDocument/2006/relationships/image" Target="../media/image1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03" y="1700808"/>
            <a:ext cx="8229600" cy="1143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Writing a diary entry of a Roman Soldier</a:t>
            </a:r>
            <a:endParaRPr lang="en-GB" sz="3200" dirty="0"/>
          </a:p>
        </p:txBody>
      </p:sp>
      <p:pic>
        <p:nvPicPr>
          <p:cNvPr id="4" name="Picture 3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6530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04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980728"/>
            <a:ext cx="73448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Day.........</a:t>
            </a:r>
          </a:p>
          <a:p>
            <a:r>
              <a:rPr lang="en-GB" dirty="0" smtClean="0"/>
              <a:t>......day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21765"/>
              </p:ext>
            </p:extLst>
          </p:nvPr>
        </p:nvGraphicFramePr>
        <p:xfrm>
          <a:off x="1259632" y="1916832"/>
          <a:ext cx="712879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What I did</a:t>
                      </a: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What I saw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What I thought</a:t>
                      </a:r>
                    </a:p>
                    <a:p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How I felt</a:t>
                      </a:r>
                    </a:p>
                    <a:p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What I wished for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5752" y="260648"/>
            <a:ext cx="74168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Complete a diary entry for one day of your march</a:t>
            </a:r>
            <a:endParaRPr lang="en-GB" sz="2800" dirty="0"/>
          </a:p>
        </p:txBody>
      </p:sp>
      <p:pic>
        <p:nvPicPr>
          <p:cNvPr id="7" name="Picture 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7" y="630932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5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14572"/>
              </p:ext>
            </p:extLst>
          </p:nvPr>
        </p:nvGraphicFramePr>
        <p:xfrm>
          <a:off x="1979712" y="764704"/>
          <a:ext cx="5472608" cy="5841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72608"/>
              </a:tblGrid>
              <a:tr h="22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u="sng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Diary framework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06" marR="35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20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Day </a:t>
                      </a:r>
                      <a:r>
                        <a:rPr lang="en-GB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1 (  ....day         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706" marR="35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Day </a:t>
                      </a:r>
                      <a:r>
                        <a:rPr lang="en-GB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2 (                      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706" marR="35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Day </a:t>
                      </a:r>
                      <a:r>
                        <a:rPr lang="en-GB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3(</a:t>
                      </a:r>
                      <a:r>
                        <a:rPr lang="en-GB" sz="1600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706" marR="35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Day </a:t>
                      </a:r>
                      <a:r>
                        <a:rPr lang="en-GB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4(                       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706" marR="35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Day </a:t>
                      </a:r>
                      <a:r>
                        <a:rPr lang="en-GB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5(                      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706" marR="35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solidFill>
                            <a:schemeClr val="tx1"/>
                          </a:solidFill>
                          <a:effectLst/>
                        </a:rPr>
                        <a:t>Day </a:t>
                      </a:r>
                      <a:r>
                        <a:rPr lang="en-GB" sz="1600" u="sng" dirty="0" smtClean="0">
                          <a:solidFill>
                            <a:schemeClr val="tx1"/>
                          </a:solidFill>
                          <a:effectLst/>
                        </a:rPr>
                        <a:t>6(                      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5706" marR="357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6530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124744"/>
            <a:ext cx="597666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use your diary entries to plan a recount on the framework.</a:t>
            </a:r>
          </a:p>
          <a:p>
            <a:r>
              <a:rPr lang="en-GB" sz="2800" dirty="0" smtClean="0"/>
              <a:t>Choose a time phrase for each new day on your march.</a:t>
            </a:r>
            <a:endParaRPr lang="en-GB" sz="2800" dirty="0"/>
          </a:p>
        </p:txBody>
      </p:sp>
      <p:pic>
        <p:nvPicPr>
          <p:cNvPr id="3" name="Picture 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2" y="609329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2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55825"/>
              </p:ext>
            </p:extLst>
          </p:nvPr>
        </p:nvGraphicFramePr>
        <p:xfrm>
          <a:off x="467544" y="593169"/>
          <a:ext cx="7920880" cy="603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448272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What I did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What I thought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On the first day which was ......day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 the second day...</a:t>
                      </a:r>
                    </a:p>
                    <a:p>
                      <a:r>
                        <a:rPr lang="en-GB" sz="1400" dirty="0" smtClean="0"/>
                        <a:t>The next day...</a:t>
                      </a:r>
                    </a:p>
                    <a:p>
                      <a:r>
                        <a:rPr lang="en-GB" sz="1400" dirty="0" smtClean="0"/>
                        <a:t>On .......day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 the third day..</a:t>
                      </a:r>
                    </a:p>
                    <a:p>
                      <a:r>
                        <a:rPr lang="en-GB" sz="1400" dirty="0" smtClean="0"/>
                        <a:t>For the whole of the third day...</a:t>
                      </a:r>
                    </a:p>
                    <a:p>
                      <a:r>
                        <a:rPr lang="en-GB" sz="1400" dirty="0" smtClean="0"/>
                        <a:t>A day later...</a:t>
                      </a:r>
                    </a:p>
                    <a:p>
                      <a:r>
                        <a:rPr lang="en-GB" sz="1400" dirty="0" smtClean="0"/>
                        <a:t>On ......day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4348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 the fourth day...</a:t>
                      </a:r>
                    </a:p>
                    <a:p>
                      <a:r>
                        <a:rPr lang="en-GB" sz="1400" dirty="0" smtClean="0"/>
                        <a:t>For</a:t>
                      </a:r>
                      <a:r>
                        <a:rPr lang="en-GB" sz="1400" baseline="0" dirty="0" smtClean="0"/>
                        <a:t> a second day....</a:t>
                      </a:r>
                      <a:endParaRPr lang="en-GB" sz="1400" dirty="0" smtClean="0"/>
                    </a:p>
                    <a:p>
                      <a:r>
                        <a:rPr lang="en-GB" sz="1400" dirty="0" smtClean="0"/>
                        <a:t>On .....day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241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 the fifth day...</a:t>
                      </a:r>
                    </a:p>
                    <a:p>
                      <a:r>
                        <a:rPr lang="en-GB" sz="1400" dirty="0" smtClean="0"/>
                        <a:t>On .......day</a:t>
                      </a:r>
                    </a:p>
                    <a:p>
                      <a:r>
                        <a:rPr lang="en-GB" sz="1400" dirty="0" smtClean="0"/>
                        <a:t>Five days after leaving...</a:t>
                      </a:r>
                    </a:p>
                    <a:p>
                      <a:r>
                        <a:rPr lang="en-GB" sz="1400" dirty="0" smtClean="0"/>
                        <a:t>Three days after meeting...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On the sixth day...</a:t>
                      </a:r>
                    </a:p>
                    <a:p>
                      <a:r>
                        <a:rPr lang="en-GB" sz="1400" dirty="0" smtClean="0"/>
                        <a:t>Six days after leaving...</a:t>
                      </a:r>
                    </a:p>
                    <a:p>
                      <a:r>
                        <a:rPr lang="en-GB" sz="1400" dirty="0" smtClean="0"/>
                        <a:t>On ......day</a:t>
                      </a:r>
                    </a:p>
                    <a:p>
                      <a:r>
                        <a:rPr lang="en-GB" sz="1400" dirty="0" smtClean="0"/>
                        <a:t>On the final day of our march...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The best part of the march was...</a:t>
                      </a:r>
                    </a:p>
                    <a:p>
                      <a:endParaRPr lang="en-GB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The worst part of the march was ...</a:t>
                      </a:r>
                    </a:p>
                    <a:p>
                      <a:endParaRPr lang="en-GB" sz="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7034"/>
            <a:ext cx="741682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commander told us that we would ....................................................................</a:t>
            </a:r>
          </a:p>
          <a:p>
            <a:r>
              <a:rPr lang="en-GB" sz="1600" dirty="0" smtClean="0"/>
              <a:t>.................................................................................................................................... 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7670313" y="116632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My recount</a:t>
            </a:r>
            <a:endParaRPr lang="en-GB" dirty="0"/>
          </a:p>
        </p:txBody>
      </p:sp>
      <p:pic>
        <p:nvPicPr>
          <p:cNvPr id="6" name="Picture 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88" y="6453336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662473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Think of a journey you have been on.</a:t>
            </a:r>
          </a:p>
          <a:p>
            <a:r>
              <a:rPr lang="en-GB" sz="2400" b="1" dirty="0" smtClean="0"/>
              <a:t>When you went on that journey :</a:t>
            </a:r>
            <a:endParaRPr lang="en-GB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35752"/>
              </p:ext>
            </p:extLst>
          </p:nvPr>
        </p:nvGraphicFramePr>
        <p:xfrm>
          <a:off x="1475656" y="198884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903"/>
                <a:gridCol w="3621097"/>
              </a:tblGrid>
              <a:tr h="370840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How did you get there?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b="1" dirty="0" smtClean="0"/>
                    </a:p>
                    <a:p>
                      <a:r>
                        <a:rPr lang="en-GB" b="1" dirty="0" smtClean="0"/>
                        <a:t>What did you take?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b="1" dirty="0" smtClean="0"/>
                    </a:p>
                    <a:p>
                      <a:r>
                        <a:rPr lang="en-GB" b="1" dirty="0" smtClean="0"/>
                        <a:t>What did you see?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What not to pack: 10 things you really shouldn't take on holid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2808312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87624" y="1324445"/>
            <a:ext cx="468052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Talk to your partner</a:t>
            </a:r>
            <a:endParaRPr lang="en-GB" dirty="0"/>
          </a:p>
        </p:txBody>
      </p:sp>
      <p:pic>
        <p:nvPicPr>
          <p:cNvPr id="7" name="Picture 6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25981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837"/>
            <a:ext cx="4553287" cy="5980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10801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round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77373" y="2204864"/>
            <a:ext cx="11521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metal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3173" y="2204864"/>
            <a:ext cx="14401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long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3357" y="1387095"/>
            <a:ext cx="129614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wooden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624" y="3645024"/>
            <a:ext cx="10801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heavy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381418"/>
            <a:ext cx="14401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thick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25345" y="3338408"/>
            <a:ext cx="165618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woollen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1409" y="4490788"/>
            <a:ext cx="136815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leather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3508" y="4365104"/>
            <a:ext cx="12961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curved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7474" y="605264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 find most tiring is .................................................................................................</a:t>
            </a:r>
          </a:p>
          <a:p>
            <a:r>
              <a:rPr lang="en-GB" dirty="0" smtClean="0"/>
              <a:t>What protects me most is ...............................................................................................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7474" y="2961739"/>
            <a:ext cx="10801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short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444208" y="5013175"/>
            <a:ext cx="259228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As a roman soldier, can you describe what you wear and carry?</a:t>
            </a:r>
            <a:endParaRPr lang="en-GB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63484" y="3870"/>
            <a:ext cx="268400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When Roman soldiers went on a march, this is what they wore and carried</a:t>
            </a:r>
            <a:endParaRPr lang="en-GB" sz="2000" dirty="0"/>
          </a:p>
        </p:txBody>
      </p:sp>
      <p:pic>
        <p:nvPicPr>
          <p:cNvPr id="16" name="Picture 1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5376543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7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36239"/>
              </p:ext>
            </p:extLst>
          </p:nvPr>
        </p:nvGraphicFramePr>
        <p:xfrm>
          <a:off x="395534" y="1196752"/>
          <a:ext cx="8280924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54"/>
                <a:gridCol w="1284144"/>
                <a:gridCol w="1656184"/>
                <a:gridCol w="1296144"/>
                <a:gridCol w="1284144"/>
                <a:gridCol w="138015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does what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to what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where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why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I</a:t>
                      </a:r>
                    </a:p>
                    <a:p>
                      <a:endParaRPr lang="en-GB" sz="2000" b="1" dirty="0" smtClean="0"/>
                    </a:p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carry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</a:t>
                      </a:r>
                      <a:r>
                        <a:rPr lang="en-GB" sz="2000" b="1" baseline="0" dirty="0" smtClean="0"/>
                        <a:t> curved  wooden shield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on my arm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5524896"/>
            <a:ext cx="8640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wear</a:t>
            </a:r>
          </a:p>
          <a:p>
            <a:r>
              <a:rPr lang="en-GB" dirty="0" smtClean="0"/>
              <a:t>carry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052923" y="5515604"/>
            <a:ext cx="172819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a..............sword</a:t>
            </a:r>
          </a:p>
          <a:p>
            <a:r>
              <a:rPr lang="en-GB" dirty="0"/>
              <a:t>s</a:t>
            </a:r>
            <a:r>
              <a:rPr lang="en-GB" dirty="0" smtClean="0"/>
              <a:t>ome......armour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03063" y="5387890"/>
            <a:ext cx="100811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on...</a:t>
            </a:r>
          </a:p>
          <a:p>
            <a:r>
              <a:rPr lang="en-GB" dirty="0"/>
              <a:t>u</a:t>
            </a:r>
            <a:r>
              <a:rPr lang="en-GB" dirty="0" smtClean="0"/>
              <a:t>nder...</a:t>
            </a:r>
          </a:p>
          <a:p>
            <a:r>
              <a:rPr lang="en-GB" dirty="0"/>
              <a:t>o</a:t>
            </a:r>
            <a:r>
              <a:rPr lang="en-GB" dirty="0" smtClean="0"/>
              <a:t>ver...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5526390"/>
            <a:ext cx="100811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</a:t>
            </a:r>
            <a:r>
              <a:rPr lang="en-GB" dirty="0" smtClean="0"/>
              <a:t>hen...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99496" y="5539252"/>
            <a:ext cx="127695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ecause...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332656"/>
            <a:ext cx="75608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Write some sentences about the armour you wear and the weapons that you carry</a:t>
            </a:r>
            <a:endParaRPr lang="en-GB" dirty="0"/>
          </a:p>
        </p:txBody>
      </p:sp>
      <p:pic>
        <p:nvPicPr>
          <p:cNvPr id="11" name="Picture 10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11019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5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41738"/>
              </p:ext>
            </p:extLst>
          </p:nvPr>
        </p:nvGraphicFramePr>
        <p:xfrm>
          <a:off x="467544" y="1412776"/>
          <a:ext cx="82809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435"/>
                <a:gridCol w="1352498"/>
                <a:gridCol w="1183435"/>
                <a:gridCol w="1183435"/>
                <a:gridCol w="1145869"/>
                <a:gridCol w="223224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armour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metal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helmet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protect me.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wear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wooden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tunic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keep me warm.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leather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shield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when I’m fighting.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carry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some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woollen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sword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 my feet.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javelin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on my head.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sandals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5576" y="404664"/>
            <a:ext cx="748883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Use the table to describe what you wear and carry</a:t>
            </a:r>
            <a:endParaRPr lang="en-GB" sz="2400" dirty="0"/>
          </a:p>
        </p:txBody>
      </p:sp>
      <p:pic>
        <p:nvPicPr>
          <p:cNvPr id="5" name="Picture 4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3" y="1412776"/>
            <a:ext cx="705678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000" dirty="0" smtClean="0"/>
              <a:t>We </a:t>
            </a:r>
            <a:r>
              <a:rPr lang="en-GB" sz="2000" dirty="0"/>
              <a:t>are going to get to London in 6 days. Very soon you are going to be leaving the ship, marching through the billowing waves, through the seaweed up the beach and shingle onto dry land.   You will encounter a village, but don’t upset the villagers. You will have a third and fourth day of marching along a long road.  The road will be paved and straight.  On the fifth day you will get to a place at the banks of the river where you can ford it. On the last day you will then march on and finally arrive at the walls of London.</a:t>
            </a:r>
          </a:p>
          <a:p>
            <a:r>
              <a:rPr lang="en-GB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476672"/>
            <a:ext cx="6624736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The Commander ‘s orders to the Centurions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1720" y="1196752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/>
              <a:t>Read the text and highlight what happened each day</a:t>
            </a:r>
            <a:endParaRPr lang="en-GB" i="1" dirty="0"/>
          </a:p>
        </p:txBody>
      </p:sp>
      <p:pic>
        <p:nvPicPr>
          <p:cNvPr id="6" name="Picture 5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81" y="5805264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64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51520" y="3573016"/>
            <a:ext cx="8496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520" y="3356992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35696" y="340261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63888" y="340261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2080" y="340261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48264" y="340261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48464" y="3371542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43808" y="83671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Our march to </a:t>
            </a:r>
            <a:r>
              <a:rPr lang="en-GB" sz="2400" dirty="0" err="1" smtClean="0"/>
              <a:t>Londinium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4005064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Day 1	        Day 2</a:t>
            </a:r>
            <a:r>
              <a:rPr lang="en-GB" dirty="0"/>
              <a:t> </a:t>
            </a:r>
            <a:r>
              <a:rPr lang="en-GB" dirty="0" smtClean="0"/>
              <a:t>                      Day 3		     Day 4		 Day 5	                Day 6</a:t>
            </a:r>
            <a:endParaRPr lang="en-GB" dirty="0"/>
          </a:p>
        </p:txBody>
      </p:sp>
      <p:pic>
        <p:nvPicPr>
          <p:cNvPr id="13" name="Picture 12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9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paracletesystems.co.uk/inj/images/romanroad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29" y="550543"/>
            <a:ext cx="2880320" cy="138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farm4.staticflickr.com/3006/2851177244_beec50e8b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9" y="3872149"/>
            <a:ext cx="2455606" cy="145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rgbstock.com/cache1nDhxW/users/m/mi/micromoth/300/mhbB0y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97" y="406317"/>
            <a:ext cx="2532256" cy="137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keeping-up.co.uk/Canals/2006Beale/DSC03832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3" y="4352330"/>
            <a:ext cx="2411353" cy="180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waves and beach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" y="544580"/>
            <a:ext cx="2322681" cy="16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2.staticflickr.com/8/7155/6776482177_0445763f19_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22" y="3861048"/>
            <a:ext cx="374224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32240" y="1988840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road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65117" y="1866669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beach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9572" y="2232212"/>
            <a:ext cx="93610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waves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435932"/>
            <a:ext cx="14401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village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317848" y="3982998"/>
            <a:ext cx="10081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river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36787" y="3429000"/>
            <a:ext cx="12312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walls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2461538"/>
            <a:ext cx="112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74662" y="2369473"/>
            <a:ext cx="119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straight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333147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7412" y="2188724"/>
            <a:ext cx="106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sandy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397968" y="3144588"/>
            <a:ext cx="133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rolling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171825" y="306197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muddy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186537" y="2754633"/>
            <a:ext cx="111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shallow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6787" y="2738805"/>
            <a:ext cx="126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high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5973" y="3319066"/>
            <a:ext cx="95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brick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915816" y="205133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cold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04736" y="2830049"/>
            <a:ext cx="80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Celtic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45590" y="273880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large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125" y="6288861"/>
            <a:ext cx="859871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What did you see?  I saw a / some __________   __________   ___________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55676" y="10100"/>
            <a:ext cx="55157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Describe what you saw on the way</a:t>
            </a:r>
            <a:endParaRPr lang="en-GB" sz="2000" dirty="0"/>
          </a:p>
        </p:txBody>
      </p:sp>
      <p:pic>
        <p:nvPicPr>
          <p:cNvPr id="28" name="Picture 27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9" y="6569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349498" y="692633"/>
            <a:ext cx="4352925" cy="866775"/>
          </a:xfrm>
          <a:prstGeom prst="wedgeRoundRect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9786" y="1852611"/>
            <a:ext cx="4352925" cy="866775"/>
          </a:xfrm>
          <a:prstGeom prst="wedgeRoundRect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The villagers didn’t seem pleased</a:t>
            </a:r>
          </a:p>
          <a:p>
            <a:r>
              <a:rPr lang="en-GB" dirty="0"/>
              <a:t> to see us.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50185" y="2914099"/>
            <a:ext cx="3209925" cy="866775"/>
          </a:xfrm>
          <a:prstGeom prst="wedgeRoundRect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Still raining.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640192" y="2940731"/>
            <a:ext cx="2667000" cy="866775"/>
          </a:xfrm>
          <a:prstGeom prst="wedgeRoundRectCallou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dirty="0"/>
              <a:t>It took a long time wading across the river.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ounded Rectangular Callout 2"/>
          <p:cNvSpPr>
            <a:spLocks noChangeArrowheads="1"/>
          </p:cNvSpPr>
          <p:nvPr/>
        </p:nvSpPr>
        <p:spPr bwMode="auto">
          <a:xfrm>
            <a:off x="4702423" y="1834521"/>
            <a:ext cx="2088232" cy="8667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FF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Arrived at last!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7" name="Rounded Rectangular Callout 2"/>
          <p:cNvSpPr>
            <a:spLocks noChangeArrowheads="1"/>
          </p:cNvSpPr>
          <p:nvPr/>
        </p:nvSpPr>
        <p:spPr bwMode="auto">
          <a:xfrm>
            <a:off x="6463146" y="2944926"/>
            <a:ext cx="2667000" cy="8667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FF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Constant drizzle all day long.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 rot="10800000" flipV="1">
            <a:off x="594575" y="802854"/>
            <a:ext cx="4032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anose="020B0604020202020204" pitchFamily="34" charset="0"/>
              </a:rPr>
              <a:t>The sand from the beach was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Arial" panose="020B0604020202020204" pitchFamily="34" charset="0"/>
              </a:rPr>
              <a:t>uncomfortable inside my leather sandals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7083" y="87868"/>
            <a:ext cx="54726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we thought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185678" y="4801422"/>
            <a:ext cx="2560861" cy="86677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ular Callout 13"/>
          <p:cNvSpPr/>
          <p:nvPr/>
        </p:nvSpPr>
        <p:spPr>
          <a:xfrm>
            <a:off x="268499" y="4797682"/>
            <a:ext cx="2658524" cy="86677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987824" y="4005064"/>
            <a:ext cx="259228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i="1" dirty="0" smtClean="0"/>
              <a:t>Add some of your own thoughts </a:t>
            </a:r>
            <a:r>
              <a:rPr lang="en-GB" sz="2000" i="1" dirty="0"/>
              <a:t>.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957013" y="1852611"/>
            <a:ext cx="2052713" cy="794767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ular Callout 18"/>
          <p:cNvSpPr/>
          <p:nvPr/>
        </p:nvSpPr>
        <p:spPr>
          <a:xfrm>
            <a:off x="4973692" y="778897"/>
            <a:ext cx="2194121" cy="78051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felt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908720"/>
            <a:ext cx="183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felt exhausted.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265346" y="1944744"/>
            <a:ext cx="161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wish we were in </a:t>
            </a:r>
            <a:r>
              <a:rPr lang="en-GB" dirty="0" err="1" smtClean="0"/>
              <a:t>Londinium</a:t>
            </a:r>
            <a:endParaRPr lang="en-GB" dirty="0"/>
          </a:p>
        </p:txBody>
      </p:sp>
      <p:sp>
        <p:nvSpPr>
          <p:cNvPr id="21" name="Rounded Rectangular Callout 20"/>
          <p:cNvSpPr/>
          <p:nvPr/>
        </p:nvSpPr>
        <p:spPr>
          <a:xfrm>
            <a:off x="6070752" y="4801422"/>
            <a:ext cx="2560861" cy="866775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C:\Users\lfrench.LA.001\AppData\Local\Microsoft\Windows\Temporary Internet Files\Content.IE5\LGJX3C63\EU_European_Fund_Intergration_Supported by_MoL_Lock-up_F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3" y="6237312"/>
            <a:ext cx="117221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645</Words>
  <Application>Microsoft Office PowerPoint</Application>
  <PresentationFormat>On-screen Show (4:3)</PresentationFormat>
  <Paragraphs>174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Writing a diary entry of a Roman Soldier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harvey</dc:creator>
  <cp:lastModifiedBy>andy harvey</cp:lastModifiedBy>
  <cp:revision>31</cp:revision>
  <dcterms:created xsi:type="dcterms:W3CDTF">2015-05-05T08:51:32Z</dcterms:created>
  <dcterms:modified xsi:type="dcterms:W3CDTF">2015-06-01T10:38:29Z</dcterms:modified>
</cp:coreProperties>
</file>